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149C1-7610-4D85-A183-DA5F52E70182}" type="datetimeFigureOut">
              <a:rPr lang="en-US" smtClean="0"/>
              <a:pPr/>
              <a:t>10/7/2010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69008-B2F1-4A8D-92AE-FD8CB5B7FE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149C1-7610-4D85-A183-DA5F52E70182}" type="datetimeFigureOut">
              <a:rPr lang="en-US" smtClean="0"/>
              <a:pPr/>
              <a:t>10/7/2010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69008-B2F1-4A8D-92AE-FD8CB5B7FE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149C1-7610-4D85-A183-DA5F52E70182}" type="datetimeFigureOut">
              <a:rPr lang="en-US" smtClean="0"/>
              <a:pPr/>
              <a:t>10/7/2010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69008-B2F1-4A8D-92AE-FD8CB5B7FE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149C1-7610-4D85-A183-DA5F52E70182}" type="datetimeFigureOut">
              <a:rPr lang="en-US" smtClean="0"/>
              <a:pPr/>
              <a:t>10/7/2010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69008-B2F1-4A8D-92AE-FD8CB5B7FE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149C1-7610-4D85-A183-DA5F52E70182}" type="datetimeFigureOut">
              <a:rPr lang="en-US" smtClean="0"/>
              <a:pPr/>
              <a:t>10/7/2010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69008-B2F1-4A8D-92AE-FD8CB5B7FE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149C1-7610-4D85-A183-DA5F52E70182}" type="datetimeFigureOut">
              <a:rPr lang="en-US" smtClean="0"/>
              <a:pPr/>
              <a:t>10/7/2010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69008-B2F1-4A8D-92AE-FD8CB5B7FE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149C1-7610-4D85-A183-DA5F52E70182}" type="datetimeFigureOut">
              <a:rPr lang="en-US" smtClean="0"/>
              <a:pPr/>
              <a:t>10/7/2010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69008-B2F1-4A8D-92AE-FD8CB5B7FE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149C1-7610-4D85-A183-DA5F52E70182}" type="datetimeFigureOut">
              <a:rPr lang="en-US" smtClean="0"/>
              <a:pPr/>
              <a:t>10/7/2010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69008-B2F1-4A8D-92AE-FD8CB5B7FE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149C1-7610-4D85-A183-DA5F52E70182}" type="datetimeFigureOut">
              <a:rPr lang="en-US" smtClean="0"/>
              <a:pPr/>
              <a:t>10/7/2010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69008-B2F1-4A8D-92AE-FD8CB5B7FE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149C1-7610-4D85-A183-DA5F52E70182}" type="datetimeFigureOut">
              <a:rPr lang="en-US" smtClean="0"/>
              <a:pPr/>
              <a:t>10/7/2010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69008-B2F1-4A8D-92AE-FD8CB5B7FE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149C1-7610-4D85-A183-DA5F52E70182}" type="datetimeFigureOut">
              <a:rPr lang="en-US" smtClean="0"/>
              <a:pPr/>
              <a:t>10/7/2010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69008-B2F1-4A8D-92AE-FD8CB5B7FE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60000"/>
                <a:lumOff val="40000"/>
              </a:scheme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C149C1-7610-4D85-A183-DA5F52E70182}" type="datetimeFigureOut">
              <a:rPr lang="en-US" smtClean="0"/>
              <a:pPr/>
              <a:t>10/7/2010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569008-B2F1-4A8D-92AE-FD8CB5B7FE9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62000"/>
            <a:ext cx="7772400" cy="19812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8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lgerian" pitchFamily="82" charset="0"/>
              </a:rPr>
              <a:t>Chapter 2</a:t>
            </a:r>
            <a:endParaRPr lang="en-US" sz="8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lgerian" pitchFamily="8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00200" y="3581400"/>
            <a:ext cx="6019800" cy="107721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doni MT Condensed" pitchFamily="18" charset="0"/>
              </a:rPr>
              <a:t>What Brain Research Tells </a:t>
            </a:r>
            <a:r>
              <a:rPr lang="en-US" sz="3200" dirty="0">
                <a:solidFill>
                  <a:schemeClr val="bg1"/>
                </a:solidFill>
                <a:latin typeface="Bodoni MT Condensed" pitchFamily="18" charset="0"/>
              </a:rPr>
              <a:t>U</a:t>
            </a:r>
            <a:r>
              <a:rPr lang="en-US" sz="3200" dirty="0" smtClean="0">
                <a:solidFill>
                  <a:schemeClr val="bg1"/>
                </a:solidFill>
                <a:latin typeface="Bodoni MT Condensed" pitchFamily="18" charset="0"/>
              </a:rPr>
              <a:t>s About Learner Differences </a:t>
            </a:r>
            <a:endParaRPr lang="en-US" sz="3200" dirty="0">
              <a:solidFill>
                <a:schemeClr val="bg1"/>
              </a:solidFill>
              <a:latin typeface="Bodoni MT Condensed" pitchFamily="18" charset="0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5400" dirty="0" smtClean="0">
                <a:latin typeface="Bodoni MT Condensed" pitchFamily="18" charset="0"/>
              </a:rPr>
              <a:t>Understanding the Learning Brain</a:t>
            </a:r>
            <a:endParaRPr lang="en-US" sz="5400" dirty="0">
              <a:latin typeface="Bodoni MT Condensed" pitchFamily="18" charset="0"/>
            </a:endParaRPr>
          </a:p>
        </p:txBody>
      </p:sp>
      <p:sp>
        <p:nvSpPr>
          <p:cNvPr id="4" name="Oval 3"/>
          <p:cNvSpPr/>
          <p:nvPr/>
        </p:nvSpPr>
        <p:spPr>
          <a:xfrm>
            <a:off x="3581400" y="1676400"/>
            <a:ext cx="2133600" cy="1371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3810000" y="3352800"/>
            <a:ext cx="1600200" cy="1371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6324600" y="4876800"/>
            <a:ext cx="2286000" cy="1295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3429000" y="5257800"/>
            <a:ext cx="2286000" cy="1295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457200" y="4953000"/>
            <a:ext cx="2286000" cy="1295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/>
          <p:cNvCxnSpPr>
            <a:stCxn id="4" idx="4"/>
            <a:endCxn id="5" idx="0"/>
          </p:cNvCxnSpPr>
          <p:nvPr/>
        </p:nvCxnSpPr>
        <p:spPr>
          <a:xfrm rot="5400000">
            <a:off x="4476750" y="3181350"/>
            <a:ext cx="304800" cy="3810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5400000">
            <a:off x="4381500" y="4991100"/>
            <a:ext cx="533400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5" idx="6"/>
            <a:endCxn id="7" idx="0"/>
          </p:cNvCxnSpPr>
          <p:nvPr/>
        </p:nvCxnSpPr>
        <p:spPr>
          <a:xfrm>
            <a:off x="5410200" y="4038600"/>
            <a:ext cx="2057400" cy="83820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5" idx="2"/>
            <a:endCxn id="9" idx="0"/>
          </p:cNvCxnSpPr>
          <p:nvPr/>
        </p:nvCxnSpPr>
        <p:spPr>
          <a:xfrm rot="10800000" flipV="1">
            <a:off x="1600200" y="4038600"/>
            <a:ext cx="2209800" cy="91440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4038600" y="1981200"/>
            <a:ext cx="129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Learning differences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038600" y="3505200"/>
            <a:ext cx="1219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The Learning Brain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685800" y="5181600"/>
            <a:ext cx="182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Recognition Networks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3733800" y="5486400"/>
            <a:ext cx="167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Strategic Networks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6629400" y="5105400"/>
            <a:ext cx="167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Affective Networks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5400" dirty="0" smtClean="0">
                <a:latin typeface="Bodoni MT Condensed" pitchFamily="18" charset="0"/>
              </a:rPr>
              <a:t>Recognition Networks</a:t>
            </a:r>
            <a:endParaRPr lang="en-US" sz="5400" dirty="0">
              <a:latin typeface="Bodoni MT Condensed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33400" y="1676400"/>
            <a:ext cx="2715839" cy="1862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33400" y="3352800"/>
            <a:ext cx="152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n</a:t>
            </a:r>
            <a:r>
              <a:rPr lang="en-US" sz="1000" dirty="0" smtClean="0"/>
              <a:t>eurons.wordpress.com</a:t>
            </a:r>
            <a:endParaRPr lang="en-US" sz="1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en-US" sz="5400" dirty="0" smtClean="0">
                <a:latin typeface="Bodoni MT Condensed" pitchFamily="18" charset="0"/>
              </a:rPr>
              <a:t>Classroom</a:t>
            </a:r>
            <a:r>
              <a:rPr lang="en-US" dirty="0" smtClean="0">
                <a:latin typeface="Bodoni MT Condensed" pitchFamily="18" charset="0"/>
              </a:rPr>
              <a:t> </a:t>
            </a:r>
            <a:r>
              <a:rPr lang="en-US" sz="5400" dirty="0" smtClean="0">
                <a:latin typeface="Bodoni MT Condensed" pitchFamily="18" charset="0"/>
              </a:rPr>
              <a:t>Examples</a:t>
            </a:r>
            <a:endParaRPr lang="en-US" sz="5400" dirty="0">
              <a:latin typeface="Bodoni MT Condense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5400" dirty="0" smtClean="0">
                <a:latin typeface="Bodoni MT Condensed" pitchFamily="18" charset="0"/>
              </a:rPr>
              <a:t>Strategic Networks</a:t>
            </a:r>
            <a:endParaRPr lang="en-US" sz="5400" dirty="0">
              <a:latin typeface="Bodoni MT Condense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5400" dirty="0" smtClean="0">
                <a:latin typeface="Bodoni MT Condensed" pitchFamily="18" charset="0"/>
              </a:rPr>
              <a:t>Classroom Examples</a:t>
            </a:r>
            <a:endParaRPr lang="en-US" sz="5400" dirty="0">
              <a:latin typeface="Bodoni MT Condense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6000" dirty="0" smtClean="0">
                <a:latin typeface="Bodoni MT Condensed" pitchFamily="18" charset="0"/>
              </a:rPr>
              <a:t>Affective Networks</a:t>
            </a:r>
            <a:endParaRPr lang="en-US" sz="6000" dirty="0">
              <a:latin typeface="Bodoni MT Condense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6000" dirty="0" smtClean="0">
                <a:latin typeface="Bodoni MT Condensed" pitchFamily="18" charset="0"/>
              </a:rPr>
              <a:t>Classroom Examples</a:t>
            </a:r>
            <a:endParaRPr lang="en-US" sz="6000" dirty="0">
              <a:latin typeface="Bodoni MT Condense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5400" dirty="0" smtClean="0">
                <a:latin typeface="Bodoni MT Condensed" pitchFamily="18" charset="0"/>
              </a:rPr>
              <a:t>Implications for Instructors</a:t>
            </a:r>
            <a:endParaRPr lang="en-US" sz="5400" dirty="0">
              <a:latin typeface="Bodoni MT Condense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41</Words>
  <Application>Microsoft Office PowerPoint</Application>
  <PresentationFormat>On-screen Show (4:3)</PresentationFormat>
  <Paragraphs>16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Chapter 2</vt:lpstr>
      <vt:lpstr>Understanding the Learning Brain</vt:lpstr>
      <vt:lpstr>Recognition Networks</vt:lpstr>
      <vt:lpstr>Classroom Examples</vt:lpstr>
      <vt:lpstr>Strategic Networks</vt:lpstr>
      <vt:lpstr>Classroom Examples</vt:lpstr>
      <vt:lpstr>Affective Networks</vt:lpstr>
      <vt:lpstr>Classroom Examples</vt:lpstr>
      <vt:lpstr>Implications for Instructors</vt:lpstr>
      <vt:lpstr>Slide 10</vt:lpstr>
    </vt:vector>
  </TitlesOfParts>
  <Company>ed tech center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2</dc:title>
  <dc:creator>evaluation</dc:creator>
  <cp:lastModifiedBy>evaluation</cp:lastModifiedBy>
  <cp:revision>5</cp:revision>
  <dcterms:created xsi:type="dcterms:W3CDTF">2010-10-07T15:23:54Z</dcterms:created>
  <dcterms:modified xsi:type="dcterms:W3CDTF">2010-10-07T16:01:34Z</dcterms:modified>
</cp:coreProperties>
</file>